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89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B80110-F028-4CFE-93F8-9B0DDB06146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3D12B6D-FE93-45C6-B803-57EEE67AB211}">
      <dgm:prSet custT="1"/>
      <dgm:spPr/>
      <dgm:t>
        <a:bodyPr/>
        <a:lstStyle/>
        <a:p>
          <a:r>
            <a:rPr lang="es-ES" sz="2400" b="1" i="1" baseline="0" dirty="0">
              <a:solidFill>
                <a:schemeClr val="accent1"/>
              </a:solidFill>
            </a:rPr>
            <a:t>Loción dérmica en spray :</a:t>
          </a:r>
          <a:endParaRPr lang="en-US" sz="2400" dirty="0">
            <a:solidFill>
              <a:schemeClr val="accent1"/>
            </a:solidFill>
          </a:endParaRPr>
        </a:p>
      </dgm:t>
    </dgm:pt>
    <dgm:pt modelId="{90523762-F688-482B-91FE-169C7E32C153}" type="parTrans" cxnId="{0CDF264C-5C91-4785-8E9F-53FD47CE6A3A}">
      <dgm:prSet/>
      <dgm:spPr/>
      <dgm:t>
        <a:bodyPr/>
        <a:lstStyle/>
        <a:p>
          <a:endParaRPr lang="en-US"/>
        </a:p>
      </dgm:t>
    </dgm:pt>
    <dgm:pt modelId="{A24D66BB-91B2-46F3-B5B4-2A0721FCB954}" type="sibTrans" cxnId="{0CDF264C-5C91-4785-8E9F-53FD47CE6A3A}">
      <dgm:prSet/>
      <dgm:spPr/>
      <dgm:t>
        <a:bodyPr/>
        <a:lstStyle/>
        <a:p>
          <a:endParaRPr lang="en-US"/>
        </a:p>
      </dgm:t>
    </dgm:pt>
    <dgm:pt modelId="{C4F6E558-D762-44A0-8642-6083F0F2E68C}">
      <dgm:prSet/>
      <dgm:spPr/>
      <dgm:t>
        <a:bodyPr/>
        <a:lstStyle/>
        <a:p>
          <a:r>
            <a:rPr lang="es-ES" b="0" i="1" baseline="0" dirty="0"/>
            <a:t>para la protección y cuidado de </a:t>
          </a:r>
          <a:endParaRPr lang="en-US" dirty="0"/>
        </a:p>
      </dgm:t>
    </dgm:pt>
    <dgm:pt modelId="{15D0A1A3-435D-4D75-AE2A-A497FCAD4856}" type="parTrans" cxnId="{EA68B8CC-D465-4EC9-A015-601C87272422}">
      <dgm:prSet/>
      <dgm:spPr/>
      <dgm:t>
        <a:bodyPr/>
        <a:lstStyle/>
        <a:p>
          <a:endParaRPr lang="en-US"/>
        </a:p>
      </dgm:t>
    </dgm:pt>
    <dgm:pt modelId="{06E6D814-A339-474C-8B30-6F7A7C8C9889}" type="sibTrans" cxnId="{EA68B8CC-D465-4EC9-A015-601C87272422}">
      <dgm:prSet/>
      <dgm:spPr/>
      <dgm:t>
        <a:bodyPr/>
        <a:lstStyle/>
        <a:p>
          <a:endParaRPr lang="en-US"/>
        </a:p>
      </dgm:t>
    </dgm:pt>
    <dgm:pt modelId="{C0942742-8060-40D0-A1E4-9300C7CDB902}">
      <dgm:prSet/>
      <dgm:spPr/>
      <dgm:t>
        <a:bodyPr/>
        <a:lstStyle/>
        <a:p>
          <a:r>
            <a:rPr lang="es-ES" b="1" i="1" baseline="0" dirty="0">
              <a:sym typeface="Wingdings" panose="05000000000000000000" pitchFamily="2" charset="2"/>
            </a:rPr>
            <a:t></a:t>
          </a:r>
          <a:r>
            <a:rPr lang="es-ES" b="1" i="1" baseline="0" dirty="0"/>
            <a:t>  heridas y erosiones de la piel</a:t>
          </a:r>
          <a:endParaRPr lang="en-US" dirty="0"/>
        </a:p>
      </dgm:t>
    </dgm:pt>
    <dgm:pt modelId="{7092C664-8D00-419C-B03C-B6108E63E1C1}" type="parTrans" cxnId="{CC5ABFD2-168B-4149-A1D2-D3EDDEEA7D2A}">
      <dgm:prSet/>
      <dgm:spPr/>
      <dgm:t>
        <a:bodyPr/>
        <a:lstStyle/>
        <a:p>
          <a:endParaRPr lang="en-US"/>
        </a:p>
      </dgm:t>
    </dgm:pt>
    <dgm:pt modelId="{20D35926-2C6E-4EE8-9097-5244FF8E94A0}" type="sibTrans" cxnId="{CC5ABFD2-168B-4149-A1D2-D3EDDEEA7D2A}">
      <dgm:prSet/>
      <dgm:spPr/>
      <dgm:t>
        <a:bodyPr/>
        <a:lstStyle/>
        <a:p>
          <a:endParaRPr lang="en-US"/>
        </a:p>
      </dgm:t>
    </dgm:pt>
    <dgm:pt modelId="{F3C47892-1F3A-42FF-9F66-25C14610BA58}">
      <dgm:prSet/>
      <dgm:spPr/>
      <dgm:t>
        <a:bodyPr/>
        <a:lstStyle/>
        <a:p>
          <a:r>
            <a:rPr lang="es-ES" b="1" i="1" baseline="0" dirty="0">
              <a:sym typeface="Wingdings" panose="05000000000000000000" pitchFamily="2" charset="2"/>
            </a:rPr>
            <a:t></a:t>
          </a:r>
          <a:r>
            <a:rPr lang="es-ES" b="1" i="1" baseline="0" dirty="0"/>
            <a:t>  trufa </a:t>
          </a:r>
          <a:endParaRPr lang="en-US" dirty="0"/>
        </a:p>
      </dgm:t>
    </dgm:pt>
    <dgm:pt modelId="{DB979375-7357-4C4A-9196-9FF8AE397852}" type="parTrans" cxnId="{AACDCE2A-BE4C-4F9E-8201-580B81A373FE}">
      <dgm:prSet/>
      <dgm:spPr/>
      <dgm:t>
        <a:bodyPr/>
        <a:lstStyle/>
        <a:p>
          <a:endParaRPr lang="en-US"/>
        </a:p>
      </dgm:t>
    </dgm:pt>
    <dgm:pt modelId="{33946337-EB39-4ED4-95DD-31EDB9822693}" type="sibTrans" cxnId="{AACDCE2A-BE4C-4F9E-8201-580B81A373FE}">
      <dgm:prSet/>
      <dgm:spPr/>
      <dgm:t>
        <a:bodyPr/>
        <a:lstStyle/>
        <a:p>
          <a:endParaRPr lang="en-US"/>
        </a:p>
      </dgm:t>
    </dgm:pt>
    <dgm:pt modelId="{B8953780-C339-44FB-ABDE-90DE2A1235D6}">
      <dgm:prSet/>
      <dgm:spPr/>
      <dgm:t>
        <a:bodyPr/>
        <a:lstStyle/>
        <a:p>
          <a:r>
            <a:rPr lang="es-ES" b="1" i="1" baseline="0" dirty="0">
              <a:sym typeface="Wingdings" panose="05000000000000000000" pitchFamily="2" charset="2"/>
            </a:rPr>
            <a:t></a:t>
          </a:r>
          <a:r>
            <a:rPr lang="es-ES" b="1" i="1" baseline="0" dirty="0"/>
            <a:t>  almohadillas plantares</a:t>
          </a:r>
          <a:endParaRPr lang="en-US" dirty="0"/>
        </a:p>
      </dgm:t>
    </dgm:pt>
    <dgm:pt modelId="{EFCDE695-277B-4917-BB39-F437E5D95D84}" type="parTrans" cxnId="{5B88AA5A-891A-403D-A3EB-FB4E511424A5}">
      <dgm:prSet/>
      <dgm:spPr/>
      <dgm:t>
        <a:bodyPr/>
        <a:lstStyle/>
        <a:p>
          <a:endParaRPr lang="en-US"/>
        </a:p>
      </dgm:t>
    </dgm:pt>
    <dgm:pt modelId="{513BF1BD-ECDC-42DC-9508-9BE38EEF1074}" type="sibTrans" cxnId="{5B88AA5A-891A-403D-A3EB-FB4E511424A5}">
      <dgm:prSet/>
      <dgm:spPr/>
      <dgm:t>
        <a:bodyPr/>
        <a:lstStyle/>
        <a:p>
          <a:endParaRPr lang="en-US"/>
        </a:p>
      </dgm:t>
    </dgm:pt>
    <dgm:pt modelId="{F50AB025-F76B-4F2D-81FA-41CD6F9994B2}">
      <dgm:prSet/>
      <dgm:spPr/>
      <dgm:t>
        <a:bodyPr/>
        <a:lstStyle/>
        <a:p>
          <a:r>
            <a:rPr lang="es-ES" b="1" i="1" baseline="0" dirty="0">
              <a:sym typeface="Wingdings" panose="05000000000000000000" pitchFamily="2" charset="2"/>
            </a:rPr>
            <a:t></a:t>
          </a:r>
          <a:r>
            <a:rPr lang="es-ES" b="1" i="1" baseline="0" dirty="0"/>
            <a:t>  quemaduras</a:t>
          </a:r>
          <a:endParaRPr lang="en-US" dirty="0"/>
        </a:p>
      </dgm:t>
    </dgm:pt>
    <dgm:pt modelId="{C33E98FF-420F-4B2E-A87E-6C1AA453668C}" type="parTrans" cxnId="{26FC0EC5-6074-46F7-87A9-4213C3DD6C7A}">
      <dgm:prSet/>
      <dgm:spPr/>
      <dgm:t>
        <a:bodyPr/>
        <a:lstStyle/>
        <a:p>
          <a:endParaRPr lang="en-US"/>
        </a:p>
      </dgm:t>
    </dgm:pt>
    <dgm:pt modelId="{7921B26B-AA9B-49B0-91E1-413C509711E3}" type="sibTrans" cxnId="{26FC0EC5-6074-46F7-87A9-4213C3DD6C7A}">
      <dgm:prSet/>
      <dgm:spPr/>
      <dgm:t>
        <a:bodyPr/>
        <a:lstStyle/>
        <a:p>
          <a:endParaRPr lang="en-US"/>
        </a:p>
      </dgm:t>
    </dgm:pt>
    <dgm:pt modelId="{E050130D-2121-4980-B0DF-27261564CF81}">
      <dgm:prSet/>
      <dgm:spPr/>
      <dgm:t>
        <a:bodyPr/>
        <a:lstStyle/>
        <a:p>
          <a:r>
            <a:rPr lang="es-ES" b="1" i="1" baseline="0" dirty="0">
              <a:sym typeface="Wingdings" panose="05000000000000000000" pitchFamily="2" charset="2"/>
            </a:rPr>
            <a:t></a:t>
          </a:r>
          <a:r>
            <a:rPr lang="es-ES" b="1" i="1" baseline="0" dirty="0"/>
            <a:t>  picadura de insectos </a:t>
          </a:r>
          <a:endParaRPr lang="en-US" dirty="0"/>
        </a:p>
      </dgm:t>
    </dgm:pt>
    <dgm:pt modelId="{48A86D31-498E-4893-8747-B400D2205E16}" type="parTrans" cxnId="{3A1C49E0-F499-46AF-BA13-ACB475BA1D1C}">
      <dgm:prSet/>
      <dgm:spPr/>
      <dgm:t>
        <a:bodyPr/>
        <a:lstStyle/>
        <a:p>
          <a:endParaRPr lang="en-US"/>
        </a:p>
      </dgm:t>
    </dgm:pt>
    <dgm:pt modelId="{864AAA7E-6C17-4DC9-A239-0EE03EE9E5A3}" type="sibTrans" cxnId="{3A1C49E0-F499-46AF-BA13-ACB475BA1D1C}">
      <dgm:prSet/>
      <dgm:spPr/>
      <dgm:t>
        <a:bodyPr/>
        <a:lstStyle/>
        <a:p>
          <a:endParaRPr lang="en-US"/>
        </a:p>
      </dgm:t>
    </dgm:pt>
    <dgm:pt modelId="{9AE43818-47FF-4E28-9116-8DAD843E16B4}" type="pres">
      <dgm:prSet presAssocID="{6DB80110-F028-4CFE-93F8-9B0DDB061464}" presName="vert0" presStyleCnt="0">
        <dgm:presLayoutVars>
          <dgm:dir/>
          <dgm:animOne val="branch"/>
          <dgm:animLvl val="lvl"/>
        </dgm:presLayoutVars>
      </dgm:prSet>
      <dgm:spPr/>
    </dgm:pt>
    <dgm:pt modelId="{898D7BDB-B3D1-456E-A156-079BEFB98813}" type="pres">
      <dgm:prSet presAssocID="{73D12B6D-FE93-45C6-B803-57EEE67AB211}" presName="thickLine" presStyleLbl="alignNode1" presStyleIdx="0" presStyleCnt="7"/>
      <dgm:spPr/>
    </dgm:pt>
    <dgm:pt modelId="{F614EFB4-4D3A-423A-ACFE-43935414CCE4}" type="pres">
      <dgm:prSet presAssocID="{73D12B6D-FE93-45C6-B803-57EEE67AB211}" presName="horz1" presStyleCnt="0"/>
      <dgm:spPr/>
    </dgm:pt>
    <dgm:pt modelId="{28ED58AC-3FD4-4DBA-A934-90B134C44DDA}" type="pres">
      <dgm:prSet presAssocID="{73D12B6D-FE93-45C6-B803-57EEE67AB211}" presName="tx1" presStyleLbl="revTx" presStyleIdx="0" presStyleCnt="7"/>
      <dgm:spPr/>
    </dgm:pt>
    <dgm:pt modelId="{A47C0624-886C-4E80-8F98-D7E81FC106EE}" type="pres">
      <dgm:prSet presAssocID="{73D12B6D-FE93-45C6-B803-57EEE67AB211}" presName="vert1" presStyleCnt="0"/>
      <dgm:spPr/>
    </dgm:pt>
    <dgm:pt modelId="{D048C3A6-6DB3-4917-B4E9-99A4607FBE03}" type="pres">
      <dgm:prSet presAssocID="{C4F6E558-D762-44A0-8642-6083F0F2E68C}" presName="thickLine" presStyleLbl="alignNode1" presStyleIdx="1" presStyleCnt="7"/>
      <dgm:spPr/>
    </dgm:pt>
    <dgm:pt modelId="{FC6D527A-7FB7-4911-8329-0EEEBAA1EDDE}" type="pres">
      <dgm:prSet presAssocID="{C4F6E558-D762-44A0-8642-6083F0F2E68C}" presName="horz1" presStyleCnt="0"/>
      <dgm:spPr/>
    </dgm:pt>
    <dgm:pt modelId="{7A9E9488-4414-4EC2-8B04-4F8CD476BD9E}" type="pres">
      <dgm:prSet presAssocID="{C4F6E558-D762-44A0-8642-6083F0F2E68C}" presName="tx1" presStyleLbl="revTx" presStyleIdx="1" presStyleCnt="7"/>
      <dgm:spPr/>
    </dgm:pt>
    <dgm:pt modelId="{BB67CC97-8A10-4BF7-B20D-905AA9AE4D71}" type="pres">
      <dgm:prSet presAssocID="{C4F6E558-D762-44A0-8642-6083F0F2E68C}" presName="vert1" presStyleCnt="0"/>
      <dgm:spPr/>
    </dgm:pt>
    <dgm:pt modelId="{9C7EE26F-74B0-44BC-83E7-16FB2D0A1494}" type="pres">
      <dgm:prSet presAssocID="{C0942742-8060-40D0-A1E4-9300C7CDB902}" presName="thickLine" presStyleLbl="alignNode1" presStyleIdx="2" presStyleCnt="7"/>
      <dgm:spPr/>
    </dgm:pt>
    <dgm:pt modelId="{7962811E-18CF-4FF6-B844-E939FFD2A9CA}" type="pres">
      <dgm:prSet presAssocID="{C0942742-8060-40D0-A1E4-9300C7CDB902}" presName="horz1" presStyleCnt="0"/>
      <dgm:spPr/>
    </dgm:pt>
    <dgm:pt modelId="{FCCB8468-5D24-4773-9CEE-45A1FE8DE0CA}" type="pres">
      <dgm:prSet presAssocID="{C0942742-8060-40D0-A1E4-9300C7CDB902}" presName="tx1" presStyleLbl="revTx" presStyleIdx="2" presStyleCnt="7"/>
      <dgm:spPr/>
    </dgm:pt>
    <dgm:pt modelId="{980836A4-11A5-480B-8315-064BA9C21F3D}" type="pres">
      <dgm:prSet presAssocID="{C0942742-8060-40D0-A1E4-9300C7CDB902}" presName="vert1" presStyleCnt="0"/>
      <dgm:spPr/>
    </dgm:pt>
    <dgm:pt modelId="{B39D72C5-AE04-468D-9841-7A718CC52093}" type="pres">
      <dgm:prSet presAssocID="{F3C47892-1F3A-42FF-9F66-25C14610BA58}" presName="thickLine" presStyleLbl="alignNode1" presStyleIdx="3" presStyleCnt="7"/>
      <dgm:spPr/>
    </dgm:pt>
    <dgm:pt modelId="{A042FD63-CF6B-4A5D-9294-BE5DBD938B6F}" type="pres">
      <dgm:prSet presAssocID="{F3C47892-1F3A-42FF-9F66-25C14610BA58}" presName="horz1" presStyleCnt="0"/>
      <dgm:spPr/>
    </dgm:pt>
    <dgm:pt modelId="{E6D0A341-0FD9-4E5E-8125-DAE3EB171867}" type="pres">
      <dgm:prSet presAssocID="{F3C47892-1F3A-42FF-9F66-25C14610BA58}" presName="tx1" presStyleLbl="revTx" presStyleIdx="3" presStyleCnt="7"/>
      <dgm:spPr/>
    </dgm:pt>
    <dgm:pt modelId="{789B24A2-BB47-44AB-913B-AD09448D66D0}" type="pres">
      <dgm:prSet presAssocID="{F3C47892-1F3A-42FF-9F66-25C14610BA58}" presName="vert1" presStyleCnt="0"/>
      <dgm:spPr/>
    </dgm:pt>
    <dgm:pt modelId="{6BB49C8C-15CA-4F83-9B53-178C999E22C1}" type="pres">
      <dgm:prSet presAssocID="{B8953780-C339-44FB-ABDE-90DE2A1235D6}" presName="thickLine" presStyleLbl="alignNode1" presStyleIdx="4" presStyleCnt="7"/>
      <dgm:spPr/>
    </dgm:pt>
    <dgm:pt modelId="{A821653C-1650-4F87-B33A-27529BC379B3}" type="pres">
      <dgm:prSet presAssocID="{B8953780-C339-44FB-ABDE-90DE2A1235D6}" presName="horz1" presStyleCnt="0"/>
      <dgm:spPr/>
    </dgm:pt>
    <dgm:pt modelId="{061B063D-C0CC-435E-8D74-07EC35C7C60B}" type="pres">
      <dgm:prSet presAssocID="{B8953780-C339-44FB-ABDE-90DE2A1235D6}" presName="tx1" presStyleLbl="revTx" presStyleIdx="4" presStyleCnt="7"/>
      <dgm:spPr/>
    </dgm:pt>
    <dgm:pt modelId="{0EC02672-0946-4874-8DDD-59ADCF8DB132}" type="pres">
      <dgm:prSet presAssocID="{B8953780-C339-44FB-ABDE-90DE2A1235D6}" presName="vert1" presStyleCnt="0"/>
      <dgm:spPr/>
    </dgm:pt>
    <dgm:pt modelId="{D9AAD630-37FA-40A6-9E71-1C5910DE620C}" type="pres">
      <dgm:prSet presAssocID="{F50AB025-F76B-4F2D-81FA-41CD6F9994B2}" presName="thickLine" presStyleLbl="alignNode1" presStyleIdx="5" presStyleCnt="7"/>
      <dgm:spPr/>
    </dgm:pt>
    <dgm:pt modelId="{4A9EE882-CCE5-4340-91DA-B13EBA018836}" type="pres">
      <dgm:prSet presAssocID="{F50AB025-F76B-4F2D-81FA-41CD6F9994B2}" presName="horz1" presStyleCnt="0"/>
      <dgm:spPr/>
    </dgm:pt>
    <dgm:pt modelId="{7E888867-95D3-456C-8078-674EB37B2709}" type="pres">
      <dgm:prSet presAssocID="{F50AB025-F76B-4F2D-81FA-41CD6F9994B2}" presName="tx1" presStyleLbl="revTx" presStyleIdx="5" presStyleCnt="7"/>
      <dgm:spPr/>
    </dgm:pt>
    <dgm:pt modelId="{5F26D68E-796F-498A-9642-B43E5E9A2628}" type="pres">
      <dgm:prSet presAssocID="{F50AB025-F76B-4F2D-81FA-41CD6F9994B2}" presName="vert1" presStyleCnt="0"/>
      <dgm:spPr/>
    </dgm:pt>
    <dgm:pt modelId="{CBB9D772-4C03-4B75-9328-FAC61ECCCBA6}" type="pres">
      <dgm:prSet presAssocID="{E050130D-2121-4980-B0DF-27261564CF81}" presName="thickLine" presStyleLbl="alignNode1" presStyleIdx="6" presStyleCnt="7"/>
      <dgm:spPr/>
    </dgm:pt>
    <dgm:pt modelId="{D9ED4D41-789B-4DA0-8A00-4AA1FF9C4874}" type="pres">
      <dgm:prSet presAssocID="{E050130D-2121-4980-B0DF-27261564CF81}" presName="horz1" presStyleCnt="0"/>
      <dgm:spPr/>
    </dgm:pt>
    <dgm:pt modelId="{45E352C5-8226-4541-8DF1-0B76D0F8A1F0}" type="pres">
      <dgm:prSet presAssocID="{E050130D-2121-4980-B0DF-27261564CF81}" presName="tx1" presStyleLbl="revTx" presStyleIdx="6" presStyleCnt="7"/>
      <dgm:spPr/>
    </dgm:pt>
    <dgm:pt modelId="{2F57FF25-8A82-4AAF-A8FD-4E7209D60405}" type="pres">
      <dgm:prSet presAssocID="{E050130D-2121-4980-B0DF-27261564CF81}" presName="vert1" presStyleCnt="0"/>
      <dgm:spPr/>
    </dgm:pt>
  </dgm:ptLst>
  <dgm:cxnLst>
    <dgm:cxn modelId="{913E3719-C38D-443C-AE2B-DD8BA89A02EE}" type="presOf" srcId="{73D12B6D-FE93-45C6-B803-57EEE67AB211}" destId="{28ED58AC-3FD4-4DBA-A934-90B134C44DDA}" srcOrd="0" destOrd="0" presId="urn:microsoft.com/office/officeart/2008/layout/LinedList"/>
    <dgm:cxn modelId="{9A89891A-3C9B-437D-801A-014FAD683D5C}" type="presOf" srcId="{6DB80110-F028-4CFE-93F8-9B0DDB061464}" destId="{9AE43818-47FF-4E28-9116-8DAD843E16B4}" srcOrd="0" destOrd="0" presId="urn:microsoft.com/office/officeart/2008/layout/LinedList"/>
    <dgm:cxn modelId="{AACDCE2A-BE4C-4F9E-8201-580B81A373FE}" srcId="{6DB80110-F028-4CFE-93F8-9B0DDB061464}" destId="{F3C47892-1F3A-42FF-9F66-25C14610BA58}" srcOrd="3" destOrd="0" parTransId="{DB979375-7357-4C4A-9196-9FF8AE397852}" sibTransId="{33946337-EB39-4ED4-95DD-31EDB9822693}"/>
    <dgm:cxn modelId="{8BF7882F-66AE-4CFD-A699-62FC3BED7541}" type="presOf" srcId="{F3C47892-1F3A-42FF-9F66-25C14610BA58}" destId="{E6D0A341-0FD9-4E5E-8125-DAE3EB171867}" srcOrd="0" destOrd="0" presId="urn:microsoft.com/office/officeart/2008/layout/LinedList"/>
    <dgm:cxn modelId="{0519EB3F-218D-421C-8AED-6F920E35380E}" type="presOf" srcId="{E050130D-2121-4980-B0DF-27261564CF81}" destId="{45E352C5-8226-4541-8DF1-0B76D0F8A1F0}" srcOrd="0" destOrd="0" presId="urn:microsoft.com/office/officeart/2008/layout/LinedList"/>
    <dgm:cxn modelId="{0CDF264C-5C91-4785-8E9F-53FD47CE6A3A}" srcId="{6DB80110-F028-4CFE-93F8-9B0DDB061464}" destId="{73D12B6D-FE93-45C6-B803-57EEE67AB211}" srcOrd="0" destOrd="0" parTransId="{90523762-F688-482B-91FE-169C7E32C153}" sibTransId="{A24D66BB-91B2-46F3-B5B4-2A0721FCB954}"/>
    <dgm:cxn modelId="{6F2F1E74-60DB-4BED-8D8D-1A06C7CFC0A3}" type="presOf" srcId="{B8953780-C339-44FB-ABDE-90DE2A1235D6}" destId="{061B063D-C0CC-435E-8D74-07EC35C7C60B}" srcOrd="0" destOrd="0" presId="urn:microsoft.com/office/officeart/2008/layout/LinedList"/>
    <dgm:cxn modelId="{7A4B7978-1ADC-4302-AC9B-383D2C8DCFB7}" type="presOf" srcId="{C4F6E558-D762-44A0-8642-6083F0F2E68C}" destId="{7A9E9488-4414-4EC2-8B04-4F8CD476BD9E}" srcOrd="0" destOrd="0" presId="urn:microsoft.com/office/officeart/2008/layout/LinedList"/>
    <dgm:cxn modelId="{5B88AA5A-891A-403D-A3EB-FB4E511424A5}" srcId="{6DB80110-F028-4CFE-93F8-9B0DDB061464}" destId="{B8953780-C339-44FB-ABDE-90DE2A1235D6}" srcOrd="4" destOrd="0" parTransId="{EFCDE695-277B-4917-BB39-F437E5D95D84}" sibTransId="{513BF1BD-ECDC-42DC-9508-9BE38EEF1074}"/>
    <dgm:cxn modelId="{061EF490-59BD-468A-B52C-DDFA92705CCC}" type="presOf" srcId="{F50AB025-F76B-4F2D-81FA-41CD6F9994B2}" destId="{7E888867-95D3-456C-8078-674EB37B2709}" srcOrd="0" destOrd="0" presId="urn:microsoft.com/office/officeart/2008/layout/LinedList"/>
    <dgm:cxn modelId="{9370259F-B4CC-47B3-B451-C2E77F74391B}" type="presOf" srcId="{C0942742-8060-40D0-A1E4-9300C7CDB902}" destId="{FCCB8468-5D24-4773-9CEE-45A1FE8DE0CA}" srcOrd="0" destOrd="0" presId="urn:microsoft.com/office/officeart/2008/layout/LinedList"/>
    <dgm:cxn modelId="{26FC0EC5-6074-46F7-87A9-4213C3DD6C7A}" srcId="{6DB80110-F028-4CFE-93F8-9B0DDB061464}" destId="{F50AB025-F76B-4F2D-81FA-41CD6F9994B2}" srcOrd="5" destOrd="0" parTransId="{C33E98FF-420F-4B2E-A87E-6C1AA453668C}" sibTransId="{7921B26B-AA9B-49B0-91E1-413C509711E3}"/>
    <dgm:cxn modelId="{EA68B8CC-D465-4EC9-A015-601C87272422}" srcId="{6DB80110-F028-4CFE-93F8-9B0DDB061464}" destId="{C4F6E558-D762-44A0-8642-6083F0F2E68C}" srcOrd="1" destOrd="0" parTransId="{15D0A1A3-435D-4D75-AE2A-A497FCAD4856}" sibTransId="{06E6D814-A339-474C-8B30-6F7A7C8C9889}"/>
    <dgm:cxn modelId="{CC5ABFD2-168B-4149-A1D2-D3EDDEEA7D2A}" srcId="{6DB80110-F028-4CFE-93F8-9B0DDB061464}" destId="{C0942742-8060-40D0-A1E4-9300C7CDB902}" srcOrd="2" destOrd="0" parTransId="{7092C664-8D00-419C-B03C-B6108E63E1C1}" sibTransId="{20D35926-2C6E-4EE8-9097-5244FF8E94A0}"/>
    <dgm:cxn modelId="{3A1C49E0-F499-46AF-BA13-ACB475BA1D1C}" srcId="{6DB80110-F028-4CFE-93F8-9B0DDB061464}" destId="{E050130D-2121-4980-B0DF-27261564CF81}" srcOrd="6" destOrd="0" parTransId="{48A86D31-498E-4893-8747-B400D2205E16}" sibTransId="{864AAA7E-6C17-4DC9-A239-0EE03EE9E5A3}"/>
    <dgm:cxn modelId="{27696F51-0D67-481D-88FA-7E64FE8F2D57}" type="presParOf" srcId="{9AE43818-47FF-4E28-9116-8DAD843E16B4}" destId="{898D7BDB-B3D1-456E-A156-079BEFB98813}" srcOrd="0" destOrd="0" presId="urn:microsoft.com/office/officeart/2008/layout/LinedList"/>
    <dgm:cxn modelId="{334E7858-F56E-40C5-B383-629EB71A34B3}" type="presParOf" srcId="{9AE43818-47FF-4E28-9116-8DAD843E16B4}" destId="{F614EFB4-4D3A-423A-ACFE-43935414CCE4}" srcOrd="1" destOrd="0" presId="urn:microsoft.com/office/officeart/2008/layout/LinedList"/>
    <dgm:cxn modelId="{05784F88-3377-46CA-A2A5-40628D4DED73}" type="presParOf" srcId="{F614EFB4-4D3A-423A-ACFE-43935414CCE4}" destId="{28ED58AC-3FD4-4DBA-A934-90B134C44DDA}" srcOrd="0" destOrd="0" presId="urn:microsoft.com/office/officeart/2008/layout/LinedList"/>
    <dgm:cxn modelId="{DD3C064A-132C-454A-A149-E14920575DA8}" type="presParOf" srcId="{F614EFB4-4D3A-423A-ACFE-43935414CCE4}" destId="{A47C0624-886C-4E80-8F98-D7E81FC106EE}" srcOrd="1" destOrd="0" presId="urn:microsoft.com/office/officeart/2008/layout/LinedList"/>
    <dgm:cxn modelId="{670C1845-8F02-4D72-A155-5B1C78802593}" type="presParOf" srcId="{9AE43818-47FF-4E28-9116-8DAD843E16B4}" destId="{D048C3A6-6DB3-4917-B4E9-99A4607FBE03}" srcOrd="2" destOrd="0" presId="urn:microsoft.com/office/officeart/2008/layout/LinedList"/>
    <dgm:cxn modelId="{0F931B5C-9BA3-4CF0-A20D-76FCAF7410F0}" type="presParOf" srcId="{9AE43818-47FF-4E28-9116-8DAD843E16B4}" destId="{FC6D527A-7FB7-4911-8329-0EEEBAA1EDDE}" srcOrd="3" destOrd="0" presId="urn:microsoft.com/office/officeart/2008/layout/LinedList"/>
    <dgm:cxn modelId="{F5674C89-F8C6-4835-8F7D-18819FBA1856}" type="presParOf" srcId="{FC6D527A-7FB7-4911-8329-0EEEBAA1EDDE}" destId="{7A9E9488-4414-4EC2-8B04-4F8CD476BD9E}" srcOrd="0" destOrd="0" presId="urn:microsoft.com/office/officeart/2008/layout/LinedList"/>
    <dgm:cxn modelId="{733D04DF-67D5-4086-B185-762BEA2D2A33}" type="presParOf" srcId="{FC6D527A-7FB7-4911-8329-0EEEBAA1EDDE}" destId="{BB67CC97-8A10-4BF7-B20D-905AA9AE4D71}" srcOrd="1" destOrd="0" presId="urn:microsoft.com/office/officeart/2008/layout/LinedList"/>
    <dgm:cxn modelId="{F811BAD1-C2D1-48CB-89EC-1DCEDC23CC5E}" type="presParOf" srcId="{9AE43818-47FF-4E28-9116-8DAD843E16B4}" destId="{9C7EE26F-74B0-44BC-83E7-16FB2D0A1494}" srcOrd="4" destOrd="0" presId="urn:microsoft.com/office/officeart/2008/layout/LinedList"/>
    <dgm:cxn modelId="{2CC8363C-D814-4F9E-ADB1-BF3797B53083}" type="presParOf" srcId="{9AE43818-47FF-4E28-9116-8DAD843E16B4}" destId="{7962811E-18CF-4FF6-B844-E939FFD2A9CA}" srcOrd="5" destOrd="0" presId="urn:microsoft.com/office/officeart/2008/layout/LinedList"/>
    <dgm:cxn modelId="{3C601A28-98FA-4248-955E-E04B4856AD9E}" type="presParOf" srcId="{7962811E-18CF-4FF6-B844-E939FFD2A9CA}" destId="{FCCB8468-5D24-4773-9CEE-45A1FE8DE0CA}" srcOrd="0" destOrd="0" presId="urn:microsoft.com/office/officeart/2008/layout/LinedList"/>
    <dgm:cxn modelId="{0BD43FB2-309F-43A0-A010-322A7F5739E0}" type="presParOf" srcId="{7962811E-18CF-4FF6-B844-E939FFD2A9CA}" destId="{980836A4-11A5-480B-8315-064BA9C21F3D}" srcOrd="1" destOrd="0" presId="urn:microsoft.com/office/officeart/2008/layout/LinedList"/>
    <dgm:cxn modelId="{CA5E0520-1CDE-42A9-B9C1-22418F3AE6AE}" type="presParOf" srcId="{9AE43818-47FF-4E28-9116-8DAD843E16B4}" destId="{B39D72C5-AE04-468D-9841-7A718CC52093}" srcOrd="6" destOrd="0" presId="urn:microsoft.com/office/officeart/2008/layout/LinedList"/>
    <dgm:cxn modelId="{0385A09E-82CC-4C39-B8CB-19D954D49DCC}" type="presParOf" srcId="{9AE43818-47FF-4E28-9116-8DAD843E16B4}" destId="{A042FD63-CF6B-4A5D-9294-BE5DBD938B6F}" srcOrd="7" destOrd="0" presId="urn:microsoft.com/office/officeart/2008/layout/LinedList"/>
    <dgm:cxn modelId="{C6E06661-807B-4C52-B708-0760D11A1BFA}" type="presParOf" srcId="{A042FD63-CF6B-4A5D-9294-BE5DBD938B6F}" destId="{E6D0A341-0FD9-4E5E-8125-DAE3EB171867}" srcOrd="0" destOrd="0" presId="urn:microsoft.com/office/officeart/2008/layout/LinedList"/>
    <dgm:cxn modelId="{5BC5411B-255B-4BC3-A802-33A1C669E8D9}" type="presParOf" srcId="{A042FD63-CF6B-4A5D-9294-BE5DBD938B6F}" destId="{789B24A2-BB47-44AB-913B-AD09448D66D0}" srcOrd="1" destOrd="0" presId="urn:microsoft.com/office/officeart/2008/layout/LinedList"/>
    <dgm:cxn modelId="{C0A1EE67-67D1-4D5F-9887-846A93D86F74}" type="presParOf" srcId="{9AE43818-47FF-4E28-9116-8DAD843E16B4}" destId="{6BB49C8C-15CA-4F83-9B53-178C999E22C1}" srcOrd="8" destOrd="0" presId="urn:microsoft.com/office/officeart/2008/layout/LinedList"/>
    <dgm:cxn modelId="{1143E4F0-13D5-4231-8D74-E70EF767656B}" type="presParOf" srcId="{9AE43818-47FF-4E28-9116-8DAD843E16B4}" destId="{A821653C-1650-4F87-B33A-27529BC379B3}" srcOrd="9" destOrd="0" presId="urn:microsoft.com/office/officeart/2008/layout/LinedList"/>
    <dgm:cxn modelId="{8B5623B6-7F60-4EFF-9D1B-A53D05495845}" type="presParOf" srcId="{A821653C-1650-4F87-B33A-27529BC379B3}" destId="{061B063D-C0CC-435E-8D74-07EC35C7C60B}" srcOrd="0" destOrd="0" presId="urn:microsoft.com/office/officeart/2008/layout/LinedList"/>
    <dgm:cxn modelId="{7CF53CDD-F107-4E37-86A9-B3CD41D3A075}" type="presParOf" srcId="{A821653C-1650-4F87-B33A-27529BC379B3}" destId="{0EC02672-0946-4874-8DDD-59ADCF8DB132}" srcOrd="1" destOrd="0" presId="urn:microsoft.com/office/officeart/2008/layout/LinedList"/>
    <dgm:cxn modelId="{D621FAAB-FA69-45CD-8321-9EEF22033060}" type="presParOf" srcId="{9AE43818-47FF-4E28-9116-8DAD843E16B4}" destId="{D9AAD630-37FA-40A6-9E71-1C5910DE620C}" srcOrd="10" destOrd="0" presId="urn:microsoft.com/office/officeart/2008/layout/LinedList"/>
    <dgm:cxn modelId="{C4F39782-E54F-4E70-8D80-C2F7F1D468E5}" type="presParOf" srcId="{9AE43818-47FF-4E28-9116-8DAD843E16B4}" destId="{4A9EE882-CCE5-4340-91DA-B13EBA018836}" srcOrd="11" destOrd="0" presId="urn:microsoft.com/office/officeart/2008/layout/LinedList"/>
    <dgm:cxn modelId="{B86A58FD-6B8C-4118-83C2-43AE5AEF961D}" type="presParOf" srcId="{4A9EE882-CCE5-4340-91DA-B13EBA018836}" destId="{7E888867-95D3-456C-8078-674EB37B2709}" srcOrd="0" destOrd="0" presId="urn:microsoft.com/office/officeart/2008/layout/LinedList"/>
    <dgm:cxn modelId="{2B336111-FA23-40BD-99B4-C5EE3578A9F5}" type="presParOf" srcId="{4A9EE882-CCE5-4340-91DA-B13EBA018836}" destId="{5F26D68E-796F-498A-9642-B43E5E9A2628}" srcOrd="1" destOrd="0" presId="urn:microsoft.com/office/officeart/2008/layout/LinedList"/>
    <dgm:cxn modelId="{5427B170-CEFE-4603-BA4F-DB971464C472}" type="presParOf" srcId="{9AE43818-47FF-4E28-9116-8DAD843E16B4}" destId="{CBB9D772-4C03-4B75-9328-FAC61ECCCBA6}" srcOrd="12" destOrd="0" presId="urn:microsoft.com/office/officeart/2008/layout/LinedList"/>
    <dgm:cxn modelId="{57700D9F-81A9-47C2-B95D-5019BF5E87E7}" type="presParOf" srcId="{9AE43818-47FF-4E28-9116-8DAD843E16B4}" destId="{D9ED4D41-789B-4DA0-8A00-4AA1FF9C4874}" srcOrd="13" destOrd="0" presId="urn:microsoft.com/office/officeart/2008/layout/LinedList"/>
    <dgm:cxn modelId="{760CC4B1-32C1-4241-BA09-2DCE865F13D8}" type="presParOf" srcId="{D9ED4D41-789B-4DA0-8A00-4AA1FF9C4874}" destId="{45E352C5-8226-4541-8DF1-0B76D0F8A1F0}" srcOrd="0" destOrd="0" presId="urn:microsoft.com/office/officeart/2008/layout/LinedList"/>
    <dgm:cxn modelId="{52012824-DB20-4A2D-9682-CDC3D9AC3BCD}" type="presParOf" srcId="{D9ED4D41-789B-4DA0-8A00-4AA1FF9C4874}" destId="{2F57FF25-8A82-4AAF-A8FD-4E7209D6040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8D7BDB-B3D1-456E-A156-079BEFB98813}">
      <dsp:nvSpPr>
        <dsp:cNvPr id="0" name=""/>
        <dsp:cNvSpPr/>
      </dsp:nvSpPr>
      <dsp:spPr>
        <a:xfrm>
          <a:off x="0" y="426"/>
          <a:ext cx="74980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ED58AC-3FD4-4DBA-A934-90B134C44DDA}">
      <dsp:nvSpPr>
        <dsp:cNvPr id="0" name=""/>
        <dsp:cNvSpPr/>
      </dsp:nvSpPr>
      <dsp:spPr>
        <a:xfrm>
          <a:off x="0" y="426"/>
          <a:ext cx="7498006" cy="498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i="1" kern="1200" baseline="0" dirty="0">
              <a:solidFill>
                <a:schemeClr val="accent1"/>
              </a:solidFill>
            </a:rPr>
            <a:t>Loción dérmica en spray :</a:t>
          </a:r>
          <a:endParaRPr lang="en-US" sz="2400" kern="1200" dirty="0">
            <a:solidFill>
              <a:schemeClr val="accent1"/>
            </a:solidFill>
          </a:endParaRPr>
        </a:p>
      </dsp:txBody>
      <dsp:txXfrm>
        <a:off x="0" y="426"/>
        <a:ext cx="7498006" cy="498766"/>
      </dsp:txXfrm>
    </dsp:sp>
    <dsp:sp modelId="{D048C3A6-6DB3-4917-B4E9-99A4607FBE03}">
      <dsp:nvSpPr>
        <dsp:cNvPr id="0" name=""/>
        <dsp:cNvSpPr/>
      </dsp:nvSpPr>
      <dsp:spPr>
        <a:xfrm>
          <a:off x="0" y="499193"/>
          <a:ext cx="74980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9E9488-4414-4EC2-8B04-4F8CD476BD9E}">
      <dsp:nvSpPr>
        <dsp:cNvPr id="0" name=""/>
        <dsp:cNvSpPr/>
      </dsp:nvSpPr>
      <dsp:spPr>
        <a:xfrm>
          <a:off x="0" y="499193"/>
          <a:ext cx="7498006" cy="498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b="0" i="1" kern="1200" baseline="0" dirty="0"/>
            <a:t>para la protección y cuidado de </a:t>
          </a:r>
          <a:endParaRPr lang="en-US" sz="2300" kern="1200" dirty="0"/>
        </a:p>
      </dsp:txBody>
      <dsp:txXfrm>
        <a:off x="0" y="499193"/>
        <a:ext cx="7498006" cy="498766"/>
      </dsp:txXfrm>
    </dsp:sp>
    <dsp:sp modelId="{9C7EE26F-74B0-44BC-83E7-16FB2D0A1494}">
      <dsp:nvSpPr>
        <dsp:cNvPr id="0" name=""/>
        <dsp:cNvSpPr/>
      </dsp:nvSpPr>
      <dsp:spPr>
        <a:xfrm>
          <a:off x="0" y="997960"/>
          <a:ext cx="74980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CB8468-5D24-4773-9CEE-45A1FE8DE0CA}">
      <dsp:nvSpPr>
        <dsp:cNvPr id="0" name=""/>
        <dsp:cNvSpPr/>
      </dsp:nvSpPr>
      <dsp:spPr>
        <a:xfrm>
          <a:off x="0" y="997960"/>
          <a:ext cx="7498006" cy="498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b="1" i="1" kern="1200" baseline="0" dirty="0">
              <a:sym typeface="Wingdings" panose="05000000000000000000" pitchFamily="2" charset="2"/>
            </a:rPr>
            <a:t></a:t>
          </a:r>
          <a:r>
            <a:rPr lang="es-ES" sz="2300" b="1" i="1" kern="1200" baseline="0" dirty="0"/>
            <a:t>  heridas y erosiones de la piel</a:t>
          </a:r>
          <a:endParaRPr lang="en-US" sz="2300" kern="1200" dirty="0"/>
        </a:p>
      </dsp:txBody>
      <dsp:txXfrm>
        <a:off x="0" y="997960"/>
        <a:ext cx="7498006" cy="498766"/>
      </dsp:txXfrm>
    </dsp:sp>
    <dsp:sp modelId="{B39D72C5-AE04-468D-9841-7A718CC52093}">
      <dsp:nvSpPr>
        <dsp:cNvPr id="0" name=""/>
        <dsp:cNvSpPr/>
      </dsp:nvSpPr>
      <dsp:spPr>
        <a:xfrm>
          <a:off x="0" y="1496727"/>
          <a:ext cx="74980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D0A341-0FD9-4E5E-8125-DAE3EB171867}">
      <dsp:nvSpPr>
        <dsp:cNvPr id="0" name=""/>
        <dsp:cNvSpPr/>
      </dsp:nvSpPr>
      <dsp:spPr>
        <a:xfrm>
          <a:off x="0" y="1496727"/>
          <a:ext cx="7498006" cy="498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b="1" i="1" kern="1200" baseline="0" dirty="0">
              <a:sym typeface="Wingdings" panose="05000000000000000000" pitchFamily="2" charset="2"/>
            </a:rPr>
            <a:t></a:t>
          </a:r>
          <a:r>
            <a:rPr lang="es-ES" sz="2300" b="1" i="1" kern="1200" baseline="0" dirty="0"/>
            <a:t>  trufa </a:t>
          </a:r>
          <a:endParaRPr lang="en-US" sz="2300" kern="1200" dirty="0"/>
        </a:p>
      </dsp:txBody>
      <dsp:txXfrm>
        <a:off x="0" y="1496727"/>
        <a:ext cx="7498006" cy="498766"/>
      </dsp:txXfrm>
    </dsp:sp>
    <dsp:sp modelId="{6BB49C8C-15CA-4F83-9B53-178C999E22C1}">
      <dsp:nvSpPr>
        <dsp:cNvPr id="0" name=""/>
        <dsp:cNvSpPr/>
      </dsp:nvSpPr>
      <dsp:spPr>
        <a:xfrm>
          <a:off x="0" y="1995493"/>
          <a:ext cx="74980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1B063D-C0CC-435E-8D74-07EC35C7C60B}">
      <dsp:nvSpPr>
        <dsp:cNvPr id="0" name=""/>
        <dsp:cNvSpPr/>
      </dsp:nvSpPr>
      <dsp:spPr>
        <a:xfrm>
          <a:off x="0" y="1995493"/>
          <a:ext cx="7498006" cy="498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b="1" i="1" kern="1200" baseline="0" dirty="0">
              <a:sym typeface="Wingdings" panose="05000000000000000000" pitchFamily="2" charset="2"/>
            </a:rPr>
            <a:t></a:t>
          </a:r>
          <a:r>
            <a:rPr lang="es-ES" sz="2300" b="1" i="1" kern="1200" baseline="0" dirty="0"/>
            <a:t>  almohadillas plantares</a:t>
          </a:r>
          <a:endParaRPr lang="en-US" sz="2300" kern="1200" dirty="0"/>
        </a:p>
      </dsp:txBody>
      <dsp:txXfrm>
        <a:off x="0" y="1995493"/>
        <a:ext cx="7498006" cy="498766"/>
      </dsp:txXfrm>
    </dsp:sp>
    <dsp:sp modelId="{D9AAD630-37FA-40A6-9E71-1C5910DE620C}">
      <dsp:nvSpPr>
        <dsp:cNvPr id="0" name=""/>
        <dsp:cNvSpPr/>
      </dsp:nvSpPr>
      <dsp:spPr>
        <a:xfrm>
          <a:off x="0" y="2494260"/>
          <a:ext cx="74980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888867-95D3-456C-8078-674EB37B2709}">
      <dsp:nvSpPr>
        <dsp:cNvPr id="0" name=""/>
        <dsp:cNvSpPr/>
      </dsp:nvSpPr>
      <dsp:spPr>
        <a:xfrm>
          <a:off x="0" y="2494260"/>
          <a:ext cx="7498006" cy="498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b="1" i="1" kern="1200" baseline="0" dirty="0">
              <a:sym typeface="Wingdings" panose="05000000000000000000" pitchFamily="2" charset="2"/>
            </a:rPr>
            <a:t></a:t>
          </a:r>
          <a:r>
            <a:rPr lang="es-ES" sz="2300" b="1" i="1" kern="1200" baseline="0" dirty="0"/>
            <a:t>  quemaduras</a:t>
          </a:r>
          <a:endParaRPr lang="en-US" sz="2300" kern="1200" dirty="0"/>
        </a:p>
      </dsp:txBody>
      <dsp:txXfrm>
        <a:off x="0" y="2494260"/>
        <a:ext cx="7498006" cy="498766"/>
      </dsp:txXfrm>
    </dsp:sp>
    <dsp:sp modelId="{CBB9D772-4C03-4B75-9328-FAC61ECCCBA6}">
      <dsp:nvSpPr>
        <dsp:cNvPr id="0" name=""/>
        <dsp:cNvSpPr/>
      </dsp:nvSpPr>
      <dsp:spPr>
        <a:xfrm>
          <a:off x="0" y="2993027"/>
          <a:ext cx="74980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E352C5-8226-4541-8DF1-0B76D0F8A1F0}">
      <dsp:nvSpPr>
        <dsp:cNvPr id="0" name=""/>
        <dsp:cNvSpPr/>
      </dsp:nvSpPr>
      <dsp:spPr>
        <a:xfrm>
          <a:off x="0" y="2993027"/>
          <a:ext cx="7498006" cy="498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b="1" i="1" kern="1200" baseline="0" dirty="0">
              <a:sym typeface="Wingdings" panose="05000000000000000000" pitchFamily="2" charset="2"/>
            </a:rPr>
            <a:t></a:t>
          </a:r>
          <a:r>
            <a:rPr lang="es-ES" sz="2300" b="1" i="1" kern="1200" baseline="0" dirty="0"/>
            <a:t>  picadura de insectos </a:t>
          </a:r>
          <a:endParaRPr lang="en-US" sz="2300" kern="1200" dirty="0"/>
        </a:p>
      </dsp:txBody>
      <dsp:txXfrm>
        <a:off x="0" y="2993027"/>
        <a:ext cx="7498006" cy="4987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5E643-4E98-C4C2-41B9-AD0B91D796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1B68882-7876-F776-7637-6497B3E608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689937-0372-9347-8EFE-12CEBAD4E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4C3D-FD3B-4566-BCE7-D3DC2B535E61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92B8BB-55BD-7C58-0A9D-AB3B71F4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CD60DA-6043-ED98-E134-2BA00D4E6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BD7D9-5B51-446D-A761-E585665F8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0357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DB34C2-35D0-62E4-753E-7B1261E9E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BFC3E9B-07FE-5917-3044-23719331B4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8619C1-3B68-A00F-DC9F-8F8620B69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4C3D-FD3B-4566-BCE7-D3DC2B535E61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E4A0B6-FF26-6C96-D677-734B3D367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B6D695-02C3-811C-6C93-4C65F26EA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BD7D9-5B51-446D-A761-E585665F8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4011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EB0304-02EB-6BF4-A3C5-B9E13681F6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42CCE3-C8DF-419E-7B81-8719C1254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EF77AD-EE50-2DB7-A7DA-665CF7C08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4C3D-FD3B-4566-BCE7-D3DC2B535E61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80D674-2AC5-947E-F6C8-27DF74CA7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D170AE-AB3C-C533-2DF9-95AD22595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BD7D9-5B51-446D-A761-E585665F8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4913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90E852-FFCA-49C1-2CB7-EB17F93D2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82DF41-DA6D-F610-ED2A-246C51607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1BD505-B257-CE37-A444-3F0EE9BF5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4C3D-FD3B-4566-BCE7-D3DC2B535E61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741E5F-B1D9-6AED-2E2E-E629AC0B4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391DAE-19AB-A647-760C-30D67D45E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BD7D9-5B51-446D-A761-E585665F8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7856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18C930-7401-2FBE-D23C-7C0002E49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7FEE75-B2E9-AD44-BBC2-855C51AD2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9B166C-F2E6-F431-09F4-ED0829ABA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4C3D-FD3B-4566-BCE7-D3DC2B535E61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EEBF7B-CDB0-D0B6-B8E9-B3238FC4D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9E9195-4323-7B43-87F9-B9414CBB7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BD7D9-5B51-446D-A761-E585665F8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6205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341085-2AA6-81C2-9DBA-51805D3D2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ECBC98-4EF9-D5DC-F378-9C759D590E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9C5AF72-0E15-F5C9-D439-957C7D0AEB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C04CAFE-5782-980E-DBD8-5363C111D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4C3D-FD3B-4566-BCE7-D3DC2B535E61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B7EDF1-0501-5353-6E63-917B4DD31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286CD0A-38F2-0D4A-2CAD-07905A0E4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BD7D9-5B51-446D-A761-E585665F8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2211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4ECFDB-8A88-272C-4555-83B18CF1D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49A511-B254-428D-253E-2E6D39DD3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CB2D9E-FB29-54BC-DF8C-50D0AA503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F5D499B-A2D2-2D96-E70D-FDB0D58205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EE4C068-1098-9EA0-99A3-56411AC773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00AA5A8-A033-CBBF-270F-0FDEB0CFF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4C3D-FD3B-4566-BCE7-D3DC2B535E61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972ED07-2179-FF4A-17FD-36DAE70CE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EB2DD6D-A213-EC6C-3361-4D15F5B7A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BD7D9-5B51-446D-A761-E585665F8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4583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7494DE-1924-B09E-7764-F1E1661A6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C2D9B40-BE69-53B0-355C-C926ACE07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4C3D-FD3B-4566-BCE7-D3DC2B535E61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8D127D0-EEAD-6A53-F996-4A3A9F72A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0733483-78DD-B44E-0441-F8ECF3721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BD7D9-5B51-446D-A761-E585665F8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378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E048260-6E72-93E2-F5AF-8EDDEF7DD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4C3D-FD3B-4566-BCE7-D3DC2B535E61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FD86A7C-A0A7-1E19-C0D8-0AA42FCBA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77F9651-07D2-C612-0908-910C122BD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BD7D9-5B51-446D-A761-E585665F8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1831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7657DA-9B32-F436-D31D-70E1B43B7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1A905D-8B46-E66D-7787-8CAEA4F49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C71856D-77B0-6950-4ACA-1D444701A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271540-241B-6578-9E0E-89FEED4DD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4C3D-FD3B-4566-BCE7-D3DC2B535E61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7C90EDD-3A55-706D-D161-DC2E7926F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FCA451E-9D38-D7F0-C63F-72A0324D4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BD7D9-5B51-446D-A761-E585665F8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326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E2E21E-B079-4510-484B-650146DB5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E6B9B05-D35A-CCFD-1A3C-FF872D6371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02BAF64-593B-54F0-1CCC-CBAFF1935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8633749-5EB4-9DBF-0807-9BAE51ED3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4C3D-FD3B-4566-BCE7-D3DC2B535E61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65E6F8-2B21-5775-1D08-54197D3B9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D38A7FF-9192-7AB2-79DB-F4019E00E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BD7D9-5B51-446D-A761-E585665F8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7319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67C6A59-76D7-7845-98A4-74BDBA6B6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E16F29C-526A-5AF0-13FF-5EA357194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4223BA-2C3A-BEB4-82D1-E92FD46D01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24C3D-FD3B-4566-BCE7-D3DC2B535E61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3EB4A4-B527-78CC-5CC1-957967A496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1CA377-4A93-1D7D-7398-35FEEE918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BD7D9-5B51-446D-A761-E585665F8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988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emf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Botella de plástico con una etiqueta de color blanco&#10;&#10;Descripción generada automáticamente con confianza baja">
            <a:extLst>
              <a:ext uri="{FF2B5EF4-FFF2-40B4-BE49-F238E27FC236}">
                <a16:creationId xmlns:a16="http://schemas.microsoft.com/office/drawing/2014/main" id="{EF2004CD-A79E-AB00-10A5-33D03A9555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83" y="555675"/>
            <a:ext cx="2930842" cy="574664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1303410A-BBF4-6144-AE4E-9555186EAB2E}"/>
              </a:ext>
            </a:extLst>
          </p:cNvPr>
          <p:cNvSpPr txBox="1"/>
          <p:nvPr/>
        </p:nvSpPr>
        <p:spPr>
          <a:xfrm>
            <a:off x="3530460" y="5176074"/>
            <a:ext cx="800799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Kuraderm</a:t>
            </a:r>
            <a:r>
              <a:rPr kumimoji="0" lang="es-ES" sz="1600" b="1" i="0" u="none" strike="noStrike" kern="1200" cap="none" spc="0" normalizeH="0" baseline="3000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®</a:t>
            </a: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 Plata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, forma una </a:t>
            </a:r>
            <a:r>
              <a:rPr kumimoji="0" lang="es-ES" sz="1600" b="1" i="1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película semipermeable 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sobre la superficie cutánea que no sólo protege la piel de los factores externos.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El extracto de </a:t>
            </a: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Centella asiática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, junto con el aceite de </a:t>
            </a: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Rosa mosqueta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, el </a:t>
            </a: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Colágeno hidrolizado 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y el gel de </a:t>
            </a: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Aloe vera,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 </a:t>
            </a:r>
            <a:r>
              <a:rPr kumimoji="0" lang="es-ES" sz="1600" b="1" i="1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aceleran</a:t>
            </a:r>
            <a:r>
              <a:rPr kumimoji="0" lang="es-ES" sz="1600" b="0" i="1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 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la</a:t>
            </a:r>
            <a:r>
              <a:rPr kumimoji="0" lang="es-ES" sz="1600" b="1" i="1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 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 </a:t>
            </a: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reconstrucción tisular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La Plata micronizada 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evita la formación de </a:t>
            </a: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biofilm 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y la adhesión de ag. infecciosos.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El Birtax</a:t>
            </a: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, evita el lamido sobre la zona tratada.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02B9ECD-5CE1-CEE5-637F-C74BF43F3B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091" y="211054"/>
            <a:ext cx="5710428" cy="1589532"/>
          </a:xfrm>
          <a:prstGeom prst="rect">
            <a:avLst/>
          </a:prstGeom>
        </p:spPr>
      </p:pic>
      <p:graphicFrame>
        <p:nvGraphicFramePr>
          <p:cNvPr id="13" name="CuadroTexto 5">
            <a:extLst>
              <a:ext uri="{FF2B5EF4-FFF2-40B4-BE49-F238E27FC236}">
                <a16:creationId xmlns:a16="http://schemas.microsoft.com/office/drawing/2014/main" id="{DFE8AC63-D5FA-A718-6AE8-4D7CDF0636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1645333"/>
              </p:ext>
            </p:extLst>
          </p:nvPr>
        </p:nvGraphicFramePr>
        <p:xfrm>
          <a:off x="3351379" y="1618942"/>
          <a:ext cx="7498006" cy="34922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Elipse 3">
            <a:extLst>
              <a:ext uri="{FF2B5EF4-FFF2-40B4-BE49-F238E27FC236}">
                <a16:creationId xmlns:a16="http://schemas.microsoft.com/office/drawing/2014/main" id="{C1469102-0E3C-9978-3775-BAE6293F09EB}"/>
              </a:ext>
            </a:extLst>
          </p:cNvPr>
          <p:cNvSpPr/>
          <p:nvPr/>
        </p:nvSpPr>
        <p:spPr>
          <a:xfrm>
            <a:off x="2210928" y="299736"/>
            <a:ext cx="2145189" cy="881576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0D9BBA5-5A36-840A-E048-9408209F102F}"/>
              </a:ext>
            </a:extLst>
          </p:cNvPr>
          <p:cNvSpPr txBox="1"/>
          <p:nvPr/>
        </p:nvSpPr>
        <p:spPr>
          <a:xfrm>
            <a:off x="2299142" y="417358"/>
            <a:ext cx="19687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 MANCHA !!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 TRANSPARENTE</a:t>
            </a:r>
          </a:p>
        </p:txBody>
      </p:sp>
    </p:spTree>
    <p:extLst>
      <p:ext uri="{BB962C8B-B14F-4D97-AF65-F5344CB8AC3E}">
        <p14:creationId xmlns:p14="http://schemas.microsoft.com/office/powerpoint/2010/main" val="34054471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113</Words>
  <Application>Microsoft Office PowerPoint</Application>
  <PresentationFormat>Panorámica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Libre Franklin</vt:lpstr>
      <vt:lpstr>Wingdings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Miguel Calvo</dc:creator>
  <cp:lastModifiedBy>Miguel Calvo</cp:lastModifiedBy>
  <cp:revision>1</cp:revision>
  <dcterms:created xsi:type="dcterms:W3CDTF">2023-06-15T08:16:16Z</dcterms:created>
  <dcterms:modified xsi:type="dcterms:W3CDTF">2023-06-15T09:02:48Z</dcterms:modified>
</cp:coreProperties>
</file>