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2718713" cy="10837863"/>
  <p:notesSz cx="22258338" cy="10379075"/>
  <p:defaultTextStyle>
    <a:defPPr>
      <a:defRPr lang="es-ES"/>
    </a:defPPr>
    <a:lvl1pPr marL="0" algn="l" defTabSz="191749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58748" algn="l" defTabSz="191749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17497" algn="l" defTabSz="191749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876245" algn="l" defTabSz="191749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34994" algn="l" defTabSz="191749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793742" algn="l" defTabSz="191749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752490" algn="l" defTabSz="191749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11239" algn="l" defTabSz="191749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669987" algn="l" defTabSz="191749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8F4"/>
    <a:srgbClr val="9CBEE0"/>
    <a:srgbClr val="75A3FF"/>
    <a:srgbClr val="43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75" autoAdjust="0"/>
    <p:restoredTop sz="94660"/>
  </p:normalViewPr>
  <p:slideViewPr>
    <p:cSldViewPr>
      <p:cViewPr varScale="1">
        <p:scale>
          <a:sx n="39" d="100"/>
          <a:sy n="39" d="100"/>
        </p:scale>
        <p:origin x="-186" y="-258"/>
      </p:cViewPr>
      <p:guideLst>
        <p:guide orient="horz" pos="3414"/>
        <p:guide pos="7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9645282" cy="518954"/>
          </a:xfrm>
          <a:prstGeom prst="rect">
            <a:avLst/>
          </a:prstGeom>
        </p:spPr>
        <p:txBody>
          <a:bodyPr vert="horz" lIns="187765" tIns="93881" rIns="187765" bIns="93881" rtlCol="0"/>
          <a:lstStyle>
            <a:lvl1pPr algn="l">
              <a:defRPr sz="2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12607910" y="6"/>
            <a:ext cx="9645282" cy="518954"/>
          </a:xfrm>
          <a:prstGeom prst="rect">
            <a:avLst/>
          </a:prstGeom>
        </p:spPr>
        <p:txBody>
          <a:bodyPr vert="horz" lIns="187765" tIns="93881" rIns="187765" bIns="93881" rtlCol="0"/>
          <a:lstStyle>
            <a:lvl1pPr algn="r">
              <a:defRPr sz="2300"/>
            </a:lvl1pPr>
          </a:lstStyle>
          <a:p>
            <a:fld id="{4065F5E1-C49D-4519-A1AA-20BAFC6F7F59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050088" y="777875"/>
            <a:ext cx="8158162" cy="389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7765" tIns="93881" rIns="187765" bIns="9388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2225843" y="4930064"/>
            <a:ext cx="17806669" cy="4670584"/>
          </a:xfrm>
          <a:prstGeom prst="rect">
            <a:avLst/>
          </a:prstGeom>
        </p:spPr>
        <p:txBody>
          <a:bodyPr vert="horz" lIns="187765" tIns="93881" rIns="187765" bIns="9388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9858331"/>
            <a:ext cx="9645282" cy="518954"/>
          </a:xfrm>
          <a:prstGeom prst="rect">
            <a:avLst/>
          </a:prstGeom>
        </p:spPr>
        <p:txBody>
          <a:bodyPr vert="horz" lIns="187765" tIns="93881" rIns="187765" bIns="93881" rtlCol="0" anchor="b"/>
          <a:lstStyle>
            <a:lvl1pPr algn="l">
              <a:defRPr sz="2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12607910" y="9858331"/>
            <a:ext cx="9645282" cy="518954"/>
          </a:xfrm>
          <a:prstGeom prst="rect">
            <a:avLst/>
          </a:prstGeom>
        </p:spPr>
        <p:txBody>
          <a:bodyPr vert="horz" lIns="187765" tIns="93881" rIns="187765" bIns="93881" rtlCol="0" anchor="b"/>
          <a:lstStyle>
            <a:lvl1pPr algn="r">
              <a:defRPr sz="2300"/>
            </a:lvl1pPr>
          </a:lstStyle>
          <a:p>
            <a:fld id="{CFC6F4E4-F011-4108-8005-A9B78FD351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11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174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58748" algn="l" defTabSz="19174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17497" algn="l" defTabSz="19174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876245" algn="l" defTabSz="19174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34994" algn="l" defTabSz="19174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793742" algn="l" defTabSz="19174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752490" algn="l" defTabSz="19174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11239" algn="l" defTabSz="19174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669987" algn="l" defTabSz="19174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6F4E4-F011-4108-8005-A9B78FD3512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59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03904" y="3366763"/>
            <a:ext cx="19310906" cy="23231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07807" y="6141456"/>
            <a:ext cx="15903099" cy="27696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5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1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34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9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752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71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66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34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19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0925238" y="684894"/>
            <a:ext cx="12696449" cy="1461355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24062" y="684894"/>
            <a:ext cx="37722530" cy="1461355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1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90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4622" y="6964331"/>
            <a:ext cx="19310906" cy="2152520"/>
          </a:xfrm>
        </p:spPr>
        <p:txBody>
          <a:bodyPr anchor="t"/>
          <a:lstStyle>
            <a:lvl1pPr algn="l">
              <a:defRPr sz="8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4622" y="4593549"/>
            <a:ext cx="19310906" cy="2370782"/>
          </a:xfrm>
        </p:spPr>
        <p:txBody>
          <a:bodyPr anchor="b"/>
          <a:lstStyle>
            <a:lvl1pPr marL="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1pPr>
            <a:lvl2pPr marL="95874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91749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87624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83499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937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75249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71123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66998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52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24063" y="3996463"/>
            <a:ext cx="25207518" cy="11301984"/>
          </a:xfrm>
        </p:spPr>
        <p:txBody>
          <a:bodyPr/>
          <a:lstStyle>
            <a:lvl1pPr>
              <a:defRPr sz="5900"/>
            </a:lvl1pPr>
            <a:lvl2pPr>
              <a:defRPr sz="50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8410225" y="3996463"/>
            <a:ext cx="25211461" cy="11301984"/>
          </a:xfrm>
        </p:spPr>
        <p:txBody>
          <a:bodyPr/>
          <a:lstStyle>
            <a:lvl1pPr>
              <a:defRPr sz="5900"/>
            </a:lvl1pPr>
            <a:lvl2pPr>
              <a:defRPr sz="50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37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5936" y="434017"/>
            <a:ext cx="20446842" cy="180631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35936" y="2425976"/>
            <a:ext cx="10038044" cy="1011031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58748" indent="0">
              <a:buNone/>
              <a:defRPr sz="4200" b="1"/>
            </a:lvl2pPr>
            <a:lvl3pPr marL="1917497" indent="0">
              <a:buNone/>
              <a:defRPr sz="3800" b="1"/>
            </a:lvl3pPr>
            <a:lvl4pPr marL="2876245" indent="0">
              <a:buNone/>
              <a:defRPr sz="3400" b="1"/>
            </a:lvl4pPr>
            <a:lvl5pPr marL="3834994" indent="0">
              <a:buNone/>
              <a:defRPr sz="3400" b="1"/>
            </a:lvl5pPr>
            <a:lvl6pPr marL="4793742" indent="0">
              <a:buNone/>
              <a:defRPr sz="3400" b="1"/>
            </a:lvl6pPr>
            <a:lvl7pPr marL="5752490" indent="0">
              <a:buNone/>
              <a:defRPr sz="3400" b="1"/>
            </a:lvl7pPr>
            <a:lvl8pPr marL="6711239" indent="0">
              <a:buNone/>
              <a:defRPr sz="3400" b="1"/>
            </a:lvl8pPr>
            <a:lvl9pPr marL="7669987" indent="0">
              <a:buNone/>
              <a:defRPr sz="3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135936" y="3437007"/>
            <a:ext cx="10038044" cy="6244316"/>
          </a:xfrm>
        </p:spPr>
        <p:txBody>
          <a:bodyPr/>
          <a:lstStyle>
            <a:lvl1pPr>
              <a:defRPr sz="5000"/>
            </a:lvl1pPr>
            <a:lvl2pPr>
              <a:defRPr sz="42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1540792" y="2425976"/>
            <a:ext cx="10041987" cy="1011031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58748" indent="0">
              <a:buNone/>
              <a:defRPr sz="4200" b="1"/>
            </a:lvl2pPr>
            <a:lvl3pPr marL="1917497" indent="0">
              <a:buNone/>
              <a:defRPr sz="3800" b="1"/>
            </a:lvl3pPr>
            <a:lvl4pPr marL="2876245" indent="0">
              <a:buNone/>
              <a:defRPr sz="3400" b="1"/>
            </a:lvl4pPr>
            <a:lvl5pPr marL="3834994" indent="0">
              <a:buNone/>
              <a:defRPr sz="3400" b="1"/>
            </a:lvl5pPr>
            <a:lvl6pPr marL="4793742" indent="0">
              <a:buNone/>
              <a:defRPr sz="3400" b="1"/>
            </a:lvl6pPr>
            <a:lvl7pPr marL="5752490" indent="0">
              <a:buNone/>
              <a:defRPr sz="3400" b="1"/>
            </a:lvl7pPr>
            <a:lvl8pPr marL="6711239" indent="0">
              <a:buNone/>
              <a:defRPr sz="3400" b="1"/>
            </a:lvl8pPr>
            <a:lvl9pPr marL="7669987" indent="0">
              <a:buNone/>
              <a:defRPr sz="3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1540792" y="3437007"/>
            <a:ext cx="10041987" cy="6244316"/>
          </a:xfrm>
        </p:spPr>
        <p:txBody>
          <a:bodyPr/>
          <a:lstStyle>
            <a:lvl1pPr>
              <a:defRPr sz="5000"/>
            </a:lvl1pPr>
            <a:lvl2pPr>
              <a:defRPr sz="42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98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00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58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5937" y="431507"/>
            <a:ext cx="7474300" cy="1836416"/>
          </a:xfrm>
        </p:spPr>
        <p:txBody>
          <a:bodyPr anchor="b"/>
          <a:lstStyle>
            <a:lvl1pPr algn="l">
              <a:defRPr sz="4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82386" y="431508"/>
            <a:ext cx="12700392" cy="9249816"/>
          </a:xfrm>
        </p:spPr>
        <p:txBody>
          <a:bodyPr/>
          <a:lstStyle>
            <a:lvl1pPr>
              <a:defRPr sz="6700"/>
            </a:lvl1pPr>
            <a:lvl2pPr>
              <a:defRPr sz="5900"/>
            </a:lvl2pPr>
            <a:lvl3pPr>
              <a:defRPr sz="50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35937" y="2267924"/>
            <a:ext cx="7474300" cy="7413400"/>
          </a:xfrm>
        </p:spPr>
        <p:txBody>
          <a:bodyPr/>
          <a:lstStyle>
            <a:lvl1pPr marL="0" indent="0">
              <a:buNone/>
              <a:defRPr sz="2900"/>
            </a:lvl1pPr>
            <a:lvl2pPr marL="958748" indent="0">
              <a:buNone/>
              <a:defRPr sz="2500"/>
            </a:lvl2pPr>
            <a:lvl3pPr marL="1917497" indent="0">
              <a:buNone/>
              <a:defRPr sz="2100"/>
            </a:lvl3pPr>
            <a:lvl4pPr marL="2876245" indent="0">
              <a:buNone/>
              <a:defRPr sz="1900"/>
            </a:lvl4pPr>
            <a:lvl5pPr marL="3834994" indent="0">
              <a:buNone/>
              <a:defRPr sz="1900"/>
            </a:lvl5pPr>
            <a:lvl6pPr marL="4793742" indent="0">
              <a:buNone/>
              <a:defRPr sz="1900"/>
            </a:lvl6pPr>
            <a:lvl7pPr marL="5752490" indent="0">
              <a:buNone/>
              <a:defRPr sz="1900"/>
            </a:lvl7pPr>
            <a:lvl8pPr marL="6711239" indent="0">
              <a:buNone/>
              <a:defRPr sz="1900"/>
            </a:lvl8pPr>
            <a:lvl9pPr marL="7669987" indent="0">
              <a:buNone/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24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53027" y="7586504"/>
            <a:ext cx="13631228" cy="895630"/>
          </a:xfrm>
        </p:spPr>
        <p:txBody>
          <a:bodyPr anchor="b"/>
          <a:lstStyle>
            <a:lvl1pPr algn="l">
              <a:defRPr sz="4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453027" y="968383"/>
            <a:ext cx="13631228" cy="6502718"/>
          </a:xfrm>
        </p:spPr>
        <p:txBody>
          <a:bodyPr/>
          <a:lstStyle>
            <a:lvl1pPr marL="0" indent="0">
              <a:buNone/>
              <a:defRPr sz="6700"/>
            </a:lvl1pPr>
            <a:lvl2pPr marL="958748" indent="0">
              <a:buNone/>
              <a:defRPr sz="5900"/>
            </a:lvl2pPr>
            <a:lvl3pPr marL="1917497" indent="0">
              <a:buNone/>
              <a:defRPr sz="5000"/>
            </a:lvl3pPr>
            <a:lvl4pPr marL="2876245" indent="0">
              <a:buNone/>
              <a:defRPr sz="4200"/>
            </a:lvl4pPr>
            <a:lvl5pPr marL="3834994" indent="0">
              <a:buNone/>
              <a:defRPr sz="4200"/>
            </a:lvl5pPr>
            <a:lvl6pPr marL="4793742" indent="0">
              <a:buNone/>
              <a:defRPr sz="4200"/>
            </a:lvl6pPr>
            <a:lvl7pPr marL="5752490" indent="0">
              <a:buNone/>
              <a:defRPr sz="4200"/>
            </a:lvl7pPr>
            <a:lvl8pPr marL="6711239" indent="0">
              <a:buNone/>
              <a:defRPr sz="4200"/>
            </a:lvl8pPr>
            <a:lvl9pPr marL="7669987" indent="0">
              <a:buNone/>
              <a:defRPr sz="42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53027" y="8482134"/>
            <a:ext cx="13631228" cy="1271943"/>
          </a:xfrm>
        </p:spPr>
        <p:txBody>
          <a:bodyPr/>
          <a:lstStyle>
            <a:lvl1pPr marL="0" indent="0">
              <a:buNone/>
              <a:defRPr sz="2900"/>
            </a:lvl1pPr>
            <a:lvl2pPr marL="958748" indent="0">
              <a:buNone/>
              <a:defRPr sz="2500"/>
            </a:lvl2pPr>
            <a:lvl3pPr marL="1917497" indent="0">
              <a:buNone/>
              <a:defRPr sz="2100"/>
            </a:lvl3pPr>
            <a:lvl4pPr marL="2876245" indent="0">
              <a:buNone/>
              <a:defRPr sz="1900"/>
            </a:lvl4pPr>
            <a:lvl5pPr marL="3834994" indent="0">
              <a:buNone/>
              <a:defRPr sz="1900"/>
            </a:lvl5pPr>
            <a:lvl6pPr marL="4793742" indent="0">
              <a:buNone/>
              <a:defRPr sz="1900"/>
            </a:lvl6pPr>
            <a:lvl7pPr marL="5752490" indent="0">
              <a:buNone/>
              <a:defRPr sz="1900"/>
            </a:lvl7pPr>
            <a:lvl8pPr marL="6711239" indent="0">
              <a:buNone/>
              <a:defRPr sz="1900"/>
            </a:lvl8pPr>
            <a:lvl9pPr marL="7669987" indent="0">
              <a:buNone/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23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135936" y="434017"/>
            <a:ext cx="20446842" cy="1806311"/>
          </a:xfrm>
          <a:prstGeom prst="rect">
            <a:avLst/>
          </a:prstGeom>
        </p:spPr>
        <p:txBody>
          <a:bodyPr vert="horz" lIns="191750" tIns="95875" rIns="191750" bIns="9587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35936" y="2528835"/>
            <a:ext cx="20446842" cy="7152489"/>
          </a:xfrm>
          <a:prstGeom prst="rect">
            <a:avLst/>
          </a:prstGeom>
        </p:spPr>
        <p:txBody>
          <a:bodyPr vert="horz" lIns="191750" tIns="95875" rIns="191750" bIns="9587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135936" y="10045094"/>
            <a:ext cx="5301033" cy="577016"/>
          </a:xfrm>
          <a:prstGeom prst="rect">
            <a:avLst/>
          </a:prstGeom>
        </p:spPr>
        <p:txBody>
          <a:bodyPr vert="horz" lIns="191750" tIns="95875" rIns="191750" bIns="95875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A1320-9A6A-4E58-ACA9-C4695D395F64}" type="datetimeFigureOut">
              <a:rPr lang="es-ES" smtClean="0"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762227" y="10045094"/>
            <a:ext cx="7194259" cy="577016"/>
          </a:xfrm>
          <a:prstGeom prst="rect">
            <a:avLst/>
          </a:prstGeom>
        </p:spPr>
        <p:txBody>
          <a:bodyPr vert="horz" lIns="191750" tIns="95875" rIns="191750" bIns="95875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6281744" y="10045094"/>
            <a:ext cx="5301033" cy="577016"/>
          </a:xfrm>
          <a:prstGeom prst="rect">
            <a:avLst/>
          </a:prstGeom>
        </p:spPr>
        <p:txBody>
          <a:bodyPr vert="horz" lIns="191750" tIns="95875" rIns="191750" bIns="95875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62FD-65B7-411B-8FE6-45A356B1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42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17497" rtl="0" eaLnBrk="1" latinLnBrk="0" hangingPunct="1">
        <a:spcBef>
          <a:spcPct val="0"/>
        </a:spcBef>
        <a:buNone/>
        <a:defRPr sz="9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061" indent="-719061" algn="l" defTabSz="1917497" rtl="0" eaLnBrk="1" latinLnBrk="0" hangingPunct="1">
        <a:spcBef>
          <a:spcPct val="20000"/>
        </a:spcBef>
        <a:buFont typeface="Arial" panose="020B0604020202020204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557966" indent="-599218" algn="l" defTabSz="1917497" rtl="0" eaLnBrk="1" latinLnBrk="0" hangingPunct="1">
        <a:spcBef>
          <a:spcPct val="20000"/>
        </a:spcBef>
        <a:buFont typeface="Arial" panose="020B0604020202020204" pitchFamily="34" charset="0"/>
        <a:buChar char="–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396871" indent="-479374" algn="l" defTabSz="1917497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355619" indent="-479374" algn="l" defTabSz="1917497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14368" indent="-479374" algn="l" defTabSz="1917497" rtl="0" eaLnBrk="1" latinLnBrk="0" hangingPunct="1">
        <a:spcBef>
          <a:spcPct val="20000"/>
        </a:spcBef>
        <a:buFont typeface="Arial" panose="020B0604020202020204" pitchFamily="34" charset="0"/>
        <a:buChar char="»"/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73116" indent="-479374" algn="l" defTabSz="1917497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231865" indent="-479374" algn="l" defTabSz="1917497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613" indent="-479374" algn="l" defTabSz="1917497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149361" indent="-479374" algn="l" defTabSz="1917497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91749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58748" algn="l" defTabSz="191749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17497" algn="l" defTabSz="191749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876245" algn="l" defTabSz="191749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34994" algn="l" defTabSz="191749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93742" algn="l" defTabSz="191749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52490" algn="l" defTabSz="191749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711239" algn="l" defTabSz="191749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669987" algn="l" defTabSz="191749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12" y="745976"/>
            <a:ext cx="6257925" cy="901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814" y="979673"/>
            <a:ext cx="6144209" cy="85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4" y="745976"/>
            <a:ext cx="6329363" cy="909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0" y="894727"/>
            <a:ext cx="6213475" cy="897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884" y="807093"/>
            <a:ext cx="6372225" cy="879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247" y="842682"/>
            <a:ext cx="6270625" cy="901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7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</Words>
  <Application>Microsoft Office PowerPoint</Application>
  <PresentationFormat>Personalizado</PresentationFormat>
  <Paragraphs>1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Martxelo</dc:creator>
  <cp:lastModifiedBy>Martxelo</cp:lastModifiedBy>
  <cp:revision>35</cp:revision>
  <cp:lastPrinted>2015-06-23T10:53:14Z</cp:lastPrinted>
  <dcterms:created xsi:type="dcterms:W3CDTF">2015-05-13T10:36:50Z</dcterms:created>
  <dcterms:modified xsi:type="dcterms:W3CDTF">2015-06-23T11:03:03Z</dcterms:modified>
</cp:coreProperties>
</file>